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336699"/>
    <a:srgbClr val="24496E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70" autoAdjust="0"/>
  </p:normalViewPr>
  <p:slideViewPr>
    <p:cSldViewPr>
      <p:cViewPr>
        <p:scale>
          <a:sx n="102" d="100"/>
          <a:sy n="102" d="100"/>
        </p:scale>
        <p:origin x="-450" y="1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0487A-D6C9-401C-98A5-B9A698D88058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4EC4-7F34-4F69-BC5C-65710FED0B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6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774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3pPr>
              <a:buClr>
                <a:srgbClr val="336699"/>
              </a:buClr>
              <a:defRPr/>
            </a:lvl3pPr>
            <a:lvl4pPr>
              <a:buClr>
                <a:schemeClr val="tx1">
                  <a:lumMod val="50000"/>
                  <a:lumOff val="50000"/>
                </a:schemeClr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767263"/>
            <a:ext cx="27432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3366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0"/>
            <a:ext cx="3008313" cy="390525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1"/>
            <a:ext cx="5111750" cy="39088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77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4767263"/>
            <a:ext cx="2743200" cy="273844"/>
          </a:xfrm>
          <a:prstGeom prst="rect">
            <a:avLst/>
          </a:prstGeom>
        </p:spPr>
        <p:txBody>
          <a:bodyPr anchor="b"/>
          <a:lstStyle>
            <a:lvl1pPr algn="ctr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8708EC1-9FF8-4387-AEB4-C68DFA7DA9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3366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36699"/>
        </a:buClr>
        <a:buFont typeface="Arial" pitchFamily="34" charset="0"/>
        <a:buChar char="•"/>
        <a:defRPr sz="2800" b="1" kern="1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2400" kern="1200">
          <a:solidFill>
            <a:srgbClr val="29292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336699"/>
        </a:buClr>
        <a:buFont typeface="Arial" pitchFamily="34" charset="0"/>
        <a:buChar char="•"/>
        <a:defRPr sz="2000" kern="1200">
          <a:solidFill>
            <a:srgbClr val="29292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sz="1800" kern="1200">
          <a:solidFill>
            <a:srgbClr val="29292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9292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1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4767263"/>
            <a:ext cx="2743200" cy="273844"/>
          </a:xfrm>
          <a:prstGeom prst="rect">
            <a:avLst/>
          </a:prstGeom>
        </p:spPr>
        <p:txBody>
          <a:bodyPr/>
          <a:lstStyle/>
          <a:p>
            <a:r>
              <a:rPr lang="en-US" sz="1200" dirty="0"/>
              <a:t>(C) 2018 Healthcare Internet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8EC1-9FF8-4387-AEB4-C68DFA7DA9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52EC413758184793EEB64F0BBB0174" ma:contentTypeVersion="8" ma:contentTypeDescription="Create a new document." ma:contentTypeScope="" ma:versionID="2abf4a8aea70a2690782861d150550d2">
  <xsd:schema xmlns:xsd="http://www.w3.org/2001/XMLSchema" xmlns:xs="http://www.w3.org/2001/XMLSchema" xmlns:p="http://schemas.microsoft.com/office/2006/metadata/properties" xmlns:ns2="164c8624-63cf-4a80-9d54-b00a7add729f" targetNamespace="http://schemas.microsoft.com/office/2006/metadata/properties" ma:root="true" ma:fieldsID="972756c46d868b66377c4c78f1c4ecd4" ns2:_="">
    <xsd:import namespace="164c8624-63cf-4a80-9d54-b00a7add72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c8624-63cf-4a80-9d54-b00a7add7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B74F26-7D3F-458C-8A1F-D3701E4453A3}"/>
</file>

<file path=customXml/itemProps2.xml><?xml version="1.0" encoding="utf-8"?>
<ds:datastoreItem xmlns:ds="http://schemas.openxmlformats.org/officeDocument/2006/customXml" ds:itemID="{9EA237EF-243D-4725-9F10-2A61B29CBB4B}"/>
</file>

<file path=customXml/itemProps3.xml><?xml version="1.0" encoding="utf-8"?>
<ds:datastoreItem xmlns:ds="http://schemas.openxmlformats.org/officeDocument/2006/customXml" ds:itemID="{A8DE5106-8E5F-4239-B60E-A8DC1673F36F}"/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Your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Crews</dc:creator>
  <cp:lastModifiedBy>Krista</cp:lastModifiedBy>
  <cp:revision>24</cp:revision>
  <dcterms:created xsi:type="dcterms:W3CDTF">2011-09-14T13:39:37Z</dcterms:created>
  <dcterms:modified xsi:type="dcterms:W3CDTF">2018-06-12T23:55:41Z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0x0101000352EC413758184793EEB64F0BBB0174</vt:lpwstr>
  </property>
</Properties>
</file>