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336699"/>
    <a:srgbClr val="24496E"/>
    <a:srgbClr val="0033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70" autoAdjust="0"/>
  </p:normalViewPr>
  <p:slideViewPr>
    <p:cSldViewPr>
      <p:cViewPr varScale="1">
        <p:scale>
          <a:sx n="105" d="100"/>
          <a:sy n="105" d="100"/>
        </p:scale>
        <p:origin x="82" y="1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0487A-D6C9-401C-98A5-B9A698D88058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4EC4-7F34-4F69-BC5C-65710FED0B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6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1276350"/>
            <a:ext cx="8229600" cy="37742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809750"/>
            <a:ext cx="82296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7432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4767263"/>
            <a:ext cx="27432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3366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0"/>
            <a:ext cx="3008313" cy="390525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1"/>
            <a:ext cx="5111750" cy="39088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1500"/>
            <a:ext cx="5486400" cy="29741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57920"/>
            <a:ext cx="8229600" cy="3774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83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743200" cy="273844"/>
          </a:xfrm>
          <a:prstGeom prst="rect">
            <a:avLst/>
          </a:prstGeom>
        </p:spPr>
        <p:txBody>
          <a:bodyPr anchor="b"/>
          <a:lstStyle>
            <a:lvl1pPr algn="l">
              <a:defRPr sz="11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4767263"/>
            <a:ext cx="2743200" cy="273844"/>
          </a:xfrm>
          <a:prstGeom prst="rect">
            <a:avLst/>
          </a:prstGeom>
        </p:spPr>
        <p:txBody>
          <a:bodyPr anchor="b"/>
          <a:lstStyle>
            <a:lvl1pPr algn="ctr">
              <a:defRPr sz="11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8708EC1-9FF8-4387-AEB4-C68DFA7DA9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3366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336699"/>
        </a:buClr>
        <a:buFont typeface="Arial" pitchFamily="34" charset="0"/>
        <a:buChar char="•"/>
        <a:defRPr sz="2800" b="1" kern="1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Arial" pitchFamily="34" charset="0"/>
        <a:buChar char="–"/>
        <a:defRPr sz="2400" kern="1200">
          <a:solidFill>
            <a:srgbClr val="29292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sz="2000" kern="1200">
          <a:solidFill>
            <a:srgbClr val="29292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29292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29292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01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8EC1-9FF8-4387-AEB4-C68DFA7DA9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6B068-B458-4630-86FA-D1454271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FFDBC-E198-4EC8-BCE6-2091510F5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048A7-2964-49ED-B50C-7002184D0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7FA738-44E1-4F6F-969E-BDCF88073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8EC1-9FF8-4387-AEB4-C68DFA7DA9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12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16</Words>
  <Application>Microsoft Office PowerPoint</Application>
  <PresentationFormat>On-screen Show (16:9)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Your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Crews</dc:creator>
  <cp:lastModifiedBy>Eric Crews</cp:lastModifiedBy>
  <cp:revision>30</cp:revision>
  <dcterms:created xsi:type="dcterms:W3CDTF">2011-09-14T13:39:37Z</dcterms:created>
  <dcterms:modified xsi:type="dcterms:W3CDTF">2020-09-14T17:37:58Z</dcterms:modified>
</cp:coreProperties>
</file>