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336699"/>
    <a:srgbClr val="24496E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0" autoAdjust="0"/>
    <p:restoredTop sz="94670" autoAdjust="0"/>
  </p:normalViewPr>
  <p:slideViewPr>
    <p:cSldViewPr>
      <p:cViewPr varScale="1">
        <p:scale>
          <a:sx n="120" d="100"/>
          <a:sy n="120" d="100"/>
        </p:scale>
        <p:origin x="1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487A-D6C9-401C-98A5-B9A698D88058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4EC4-7F34-4F69-BC5C-65710FED0B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9CD4-E3E5-9A86-5300-9B9B49A0B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BAB84-73DE-5F27-6CAC-47DD77917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9C0C3-951C-07F5-632F-9C27C4A2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C1D70-DDC2-236A-ADF1-A8AACD0A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3868F-9930-9D57-2D0E-1118E4AD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0EA0E8D-9BEC-EAA5-0891-DDF5A900A5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8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14F7F-F91B-95A0-C3D1-DDC97C94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71749-3EAC-3417-F82B-7A8D6E387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EB0AB-D22B-521E-35D9-E06EA8D0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EB1AD-42C1-1DAE-4FFA-53621F28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9B0D8-D175-6A82-2BAC-CAAF053D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4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29FB1-7DD8-F951-C720-8F765555A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9F2B2-B841-3F42-4FB3-E0BC5F454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DD48F-3B2A-5918-B0DE-DA56C4C3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B1DA6-32D3-D896-F148-B8D57974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4ABAB-63C5-68BE-7786-F109BA54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2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1F3E-A052-BE1E-0D02-E118B8F7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2CE7-2619-469E-660B-E071A23FE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90A60-7BFF-88C7-43C3-41B523CC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A94E4-566D-20B0-7DA0-7773D804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678AC-9CFF-21B0-759A-10F71335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161A-4DCF-7788-1A99-749B247B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AE7D6-2688-ABD1-E629-14689E9C0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8729E-3BC1-2F8A-F822-538A6D63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E3F8A-65AD-AB0B-E7D8-CA5355CB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EAC64-8A1A-38FB-80B0-D21CE199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4F76-217D-E7FC-A38F-2EEE693A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4921F-9502-BD5D-CDC8-3D9D7F1D0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537A8-88EA-4B06-A2A2-A9C6201F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605C0-8719-DF55-0A23-3E03FF72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397AA-7C4D-1A2C-C48B-3D1FB5FA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AA89D-2D40-1D74-5AB2-FFDD31C6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45DDC-14F0-041A-FFFB-F462C08D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4BBBE-0DF7-942F-FE73-7317C224A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0E7C4-726D-5320-979D-25461DA90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6E1205-857E-6FD4-145D-37D4A3861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A3D4A-0314-A165-DB13-8D4CFDE81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744FBC-03C3-0BF9-6C75-740F989F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F516C-A1BA-13CE-9906-E0F34149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1548B-A71E-2E18-F244-02B30FB2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F103-109F-9B60-4D29-80200C96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10C4A-46EE-F421-52F2-DE800C67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604C0-5F9C-C6F8-97D2-C3448AF5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8F12C-C3F3-240F-DBA8-DBE07433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C8EA9-6C79-275D-1D4B-E1DB7F5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4905D-56AA-8EB9-3C92-3DC4BBE8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A863B-5486-1B72-3443-C474D527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2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3D19-961C-F3AB-6978-49F81740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E0DB-96C9-A383-E528-B781E0D5D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EA017-E784-93B2-8277-CF835E34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DC8FC-6F7B-B19E-2C98-B367F02DA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1E2E6-8ADC-B598-8BD3-182D00DC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684A7-9343-E8A1-1FDD-347793AF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7885-E1A7-EE91-3353-5D4FD282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C77FEA-E1CA-A978-E912-AB3DD7CB2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7BBAA-892F-8F59-D954-1E5E1C353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78E45-E4FD-1FD7-6CD8-EECFCC22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633E-6440-459B-ABD3-BC3A5C108A2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AAA63-9818-539E-6EFB-3555C3F7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53528-17AB-37C9-A8E7-819A9B20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4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DAC44-4564-D823-D168-6CACAE40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7D98C-1504-828D-2472-9418388D2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5FA43-529C-47D7-5D02-FDE3ADACF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C) 2022 Healthcare Internet Conference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D2444-FF28-928C-E23F-237F670B0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BD253-12DA-0CE6-C45B-CCB02014C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79DF-ABA2-4C03-88F8-3EF6787D7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7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0103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>Your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Crews</dc:creator>
  <cp:lastModifiedBy>Laura Clemons</cp:lastModifiedBy>
  <cp:revision>31</cp:revision>
  <dcterms:created xsi:type="dcterms:W3CDTF">2011-09-14T13:39:37Z</dcterms:created>
  <dcterms:modified xsi:type="dcterms:W3CDTF">2022-07-06T16:24:46Z</dcterms:modified>
</cp:coreProperties>
</file>